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6" r:id="rId2"/>
    <p:sldId id="308" r:id="rId3"/>
    <p:sldId id="256" r:id="rId4"/>
    <p:sldId id="259" r:id="rId5"/>
    <p:sldId id="260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274" r:id="rId20"/>
    <p:sldId id="275" r:id="rId21"/>
    <p:sldId id="277" r:id="rId22"/>
    <p:sldId id="279" r:id="rId23"/>
    <p:sldId id="312" r:id="rId24"/>
    <p:sldId id="307" r:id="rId25"/>
    <p:sldId id="311" r:id="rId26"/>
    <p:sldId id="283" r:id="rId27"/>
    <p:sldId id="284" r:id="rId28"/>
    <p:sldId id="310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09" r:id="rId37"/>
    <p:sldId id="297" r:id="rId38"/>
    <p:sldId id="298" r:id="rId39"/>
    <p:sldId id="295" r:id="rId40"/>
    <p:sldId id="296" r:id="rId41"/>
    <p:sldId id="299" r:id="rId42"/>
    <p:sldId id="300" r:id="rId43"/>
    <p:sldId id="305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4660"/>
  </p:normalViewPr>
  <p:slideViewPr>
    <p:cSldViewPr>
      <p:cViewPr varScale="1">
        <p:scale>
          <a:sx n="45" d="100"/>
          <a:sy n="45" d="100"/>
        </p:scale>
        <p:origin x="66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39090-CB78-4CB6-B9E2-1CAF3F585D7D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B672A-4F05-4E13-80C2-D3EFFBCB6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5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B672A-4F05-4E13-80C2-D3EFFBCB63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2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5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30.png"/><Relationship Id="rId10" Type="http://schemas.openxmlformats.org/officeDocument/2006/relationships/image" Target="../media/image133.png"/><Relationship Id="rId4" Type="http://schemas.openxmlformats.org/officeDocument/2006/relationships/image" Target="../media/image117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9.png"/><Relationship Id="rId7" Type="http://schemas.openxmlformats.org/officeDocument/2006/relationships/image" Target="../media/image119.png"/><Relationship Id="rId12" Type="http://schemas.openxmlformats.org/officeDocument/2006/relationships/image" Target="../media/image1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9.png"/><Relationship Id="rId5" Type="http://schemas.openxmlformats.org/officeDocument/2006/relationships/image" Target="../media/image130.png"/><Relationship Id="rId10" Type="http://schemas.openxmlformats.org/officeDocument/2006/relationships/image" Target="../media/image138.png"/><Relationship Id="rId4" Type="http://schemas.openxmlformats.org/officeDocument/2006/relationships/image" Target="../media/image117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9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0" Type="http://schemas.openxmlformats.org/officeDocument/2006/relationships/image" Target="../media/image145.png"/><Relationship Id="rId4" Type="http://schemas.openxmlformats.org/officeDocument/2006/relationships/image" Target="../media/image117.png"/><Relationship Id="rId9" Type="http://schemas.openxmlformats.org/officeDocument/2006/relationships/image" Target="../media/image6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12.png"/><Relationship Id="rId16" Type="http://schemas.openxmlformats.org/officeDocument/2006/relationships/image" Target="../media/image16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54.png"/><Relationship Id="rId7" Type="http://schemas.openxmlformats.org/officeDocument/2006/relationships/image" Target="../media/image171.png"/><Relationship Id="rId12" Type="http://schemas.openxmlformats.org/officeDocument/2006/relationships/image" Target="../media/image64.png"/><Relationship Id="rId17" Type="http://schemas.openxmlformats.org/officeDocument/2006/relationships/image" Target="../media/image179.png"/><Relationship Id="rId2" Type="http://schemas.openxmlformats.org/officeDocument/2006/relationships/image" Target="../media/image112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10" Type="http://schemas.openxmlformats.org/officeDocument/2006/relationships/image" Target="../media/image173.png"/><Relationship Id="rId19" Type="http://schemas.openxmlformats.org/officeDocument/2006/relationships/image" Target="../media/image9.png"/><Relationship Id="rId4" Type="http://schemas.openxmlformats.org/officeDocument/2006/relationships/image" Target="../media/image153.png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54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5.png"/><Relationship Id="rId5" Type="http://schemas.openxmlformats.org/officeDocument/2006/relationships/image" Target="../media/image64.png"/><Relationship Id="rId10" Type="http://schemas.openxmlformats.org/officeDocument/2006/relationships/image" Target="../media/image184.png"/><Relationship Id="rId4" Type="http://schemas.openxmlformats.org/officeDocument/2006/relationships/image" Target="../media/image153.png"/><Relationship Id="rId9" Type="http://schemas.openxmlformats.org/officeDocument/2006/relationships/image" Target="../media/image183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9.png"/><Relationship Id="rId9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98.png"/><Relationship Id="rId9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10.png"/><Relationship Id="rId10" Type="http://schemas.openxmlformats.org/officeDocument/2006/relationships/image" Target="../media/image212.png"/><Relationship Id="rId4" Type="http://schemas.openxmlformats.org/officeDocument/2006/relationships/image" Target="../media/image198.png"/><Relationship Id="rId9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9.png"/><Relationship Id="rId7" Type="http://schemas.openxmlformats.org/officeDocument/2006/relationships/image" Target="../media/image2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5" Type="http://schemas.openxmlformats.org/officeDocument/2006/relationships/image" Target="../media/image222.png"/><Relationship Id="rId10" Type="http://schemas.openxmlformats.org/officeDocument/2006/relationships/image" Target="../media/image64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9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11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9.png"/><Relationship Id="rId7" Type="http://schemas.openxmlformats.org/officeDocument/2006/relationships/image" Target="../media/image246.png"/><Relationship Id="rId12" Type="http://schemas.openxmlformats.org/officeDocument/2006/relationships/image" Target="../media/image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64.png"/><Relationship Id="rId18" Type="http://schemas.openxmlformats.org/officeDocument/2006/relationships/image" Target="../media/image262.png"/><Relationship Id="rId3" Type="http://schemas.openxmlformats.org/officeDocument/2006/relationships/image" Target="../media/image9.png"/><Relationship Id="rId7" Type="http://schemas.openxmlformats.org/officeDocument/2006/relationships/image" Target="../media/image253.png"/><Relationship Id="rId12" Type="http://schemas.openxmlformats.org/officeDocument/2006/relationships/image" Target="../media/image248.png"/><Relationship Id="rId17" Type="http://schemas.openxmlformats.org/officeDocument/2006/relationships/image" Target="../media/image261.png"/><Relationship Id="rId2" Type="http://schemas.openxmlformats.org/officeDocument/2006/relationships/image" Target="../media/image112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59.png"/><Relationship Id="rId10" Type="http://schemas.openxmlformats.org/officeDocument/2006/relationships/image" Target="../media/image256.png"/><Relationship Id="rId4" Type="http://schemas.openxmlformats.org/officeDocument/2006/relationships/image" Target="../media/image243.png"/><Relationship Id="rId9" Type="http://schemas.openxmlformats.org/officeDocument/2006/relationships/image" Target="../media/image255.png"/><Relationship Id="rId14" Type="http://schemas.openxmlformats.org/officeDocument/2006/relationships/image" Target="../media/image2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69.png"/><Relationship Id="rId3" Type="http://schemas.openxmlformats.org/officeDocument/2006/relationships/image" Target="../media/image9.png"/><Relationship Id="rId7" Type="http://schemas.openxmlformats.org/officeDocument/2006/relationships/image" Target="../media/image265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112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67.png"/><Relationship Id="rId5" Type="http://schemas.openxmlformats.org/officeDocument/2006/relationships/image" Target="../media/image252.png"/><Relationship Id="rId15" Type="http://schemas.openxmlformats.org/officeDocument/2006/relationships/image" Target="../media/image271.png"/><Relationship Id="rId10" Type="http://schemas.openxmlformats.org/officeDocument/2006/relationships/image" Target="../media/image64.png"/><Relationship Id="rId4" Type="http://schemas.openxmlformats.org/officeDocument/2006/relationships/image" Target="../media/image263.png"/><Relationship Id="rId9" Type="http://schemas.openxmlformats.org/officeDocument/2006/relationships/image" Target="../media/image266.png"/><Relationship Id="rId1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9.png"/><Relationship Id="rId7" Type="http://schemas.openxmlformats.org/officeDocument/2006/relationships/image" Target="../media/image27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0" Type="http://schemas.openxmlformats.org/officeDocument/2006/relationships/image" Target="../media/image273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9.png"/><Relationship Id="rId7" Type="http://schemas.openxmlformats.org/officeDocument/2006/relationships/image" Target="../media/image2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6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9.png"/><Relationship Id="rId7" Type="http://schemas.openxmlformats.org/officeDocument/2006/relationships/image" Target="../media/image29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64.png"/><Relationship Id="rId18" Type="http://schemas.openxmlformats.org/officeDocument/2006/relationships/image" Target="../media/image288.png"/><Relationship Id="rId3" Type="http://schemas.openxmlformats.org/officeDocument/2006/relationships/image" Target="../media/image9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09.png"/><Relationship Id="rId2" Type="http://schemas.openxmlformats.org/officeDocument/2006/relationships/image" Target="../media/image112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7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5.png"/><Relationship Id="rId7" Type="http://schemas.openxmlformats.org/officeDocument/2006/relationships/image" Target="../media/image317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16.png"/><Relationship Id="rId10" Type="http://schemas.openxmlformats.org/officeDocument/2006/relationships/image" Target="../media/image320.png"/><Relationship Id="rId4" Type="http://schemas.openxmlformats.org/officeDocument/2006/relationships/image" Target="../media/image9.png"/><Relationship Id="rId9" Type="http://schemas.openxmlformats.org/officeDocument/2006/relationships/image" Target="../media/image3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64.png"/><Relationship Id="rId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5.png"/><Relationship Id="rId7" Type="http://schemas.openxmlformats.org/officeDocument/2006/relationships/image" Target="../media/image328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9.png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9.png"/><Relationship Id="rId7" Type="http://schemas.openxmlformats.org/officeDocument/2006/relationships/image" Target="../media/image33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4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9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6298" y="4001812"/>
            <a:ext cx="7025227" cy="16188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9471" y="3026757"/>
            <a:ext cx="6035591" cy="640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6558168"/>
            <a:ext cx="1217858" cy="173589"/>
            <a:chOff x="8533928" y="6558168"/>
            <a:chExt cx="1217858" cy="173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2472" y="5902660"/>
            <a:ext cx="2783626" cy="579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ACD45-7D25-4B9C-862F-07753B99F34A}"/>
              </a:ext>
            </a:extLst>
          </p:cNvPr>
          <p:cNvSpPr txBox="1"/>
          <p:nvPr/>
        </p:nvSpPr>
        <p:spPr>
          <a:xfrm>
            <a:off x="6858000" y="7353024"/>
            <a:ext cx="497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</a:rPr>
              <a:t>한국 수입액 예측을 통한 유망 시장 탐색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11">
            <a:extLst>
              <a:ext uri="{FF2B5EF4-FFF2-40B4-BE49-F238E27FC236}">
                <a16:creationId xmlns:a16="http://schemas.microsoft.com/office/drawing/2014/main" id="{651E9E23-A3E0-458D-8854-816EDB4F7D16}"/>
              </a:ext>
            </a:extLst>
          </p:cNvPr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5" name="Object 43">
              <a:extLst>
                <a:ext uri="{FF2B5EF4-FFF2-40B4-BE49-F238E27FC236}">
                  <a16:creationId xmlns:a16="http://schemas.microsoft.com/office/drawing/2014/main" id="{EB570E28-C7D5-4271-B55B-5187D38E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18934" y="6137566"/>
            <a:ext cx="2623464" cy="2623464"/>
            <a:chOff x="14918934" y="6137566"/>
            <a:chExt cx="2623464" cy="2623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8934" y="613756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0148" y="6137566"/>
            <a:ext cx="2623464" cy="2623464"/>
            <a:chOff x="9190148" y="6137566"/>
            <a:chExt cx="2623464" cy="26234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0148" y="613756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3611" y="2905286"/>
            <a:ext cx="2623464" cy="2623464"/>
            <a:chOff x="11813611" y="2905286"/>
            <a:chExt cx="2623464" cy="26234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3611" y="2905286"/>
              <a:ext cx="2623464" cy="26234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40576" y="2889522"/>
            <a:ext cx="2623464" cy="2623464"/>
            <a:chOff x="6440576" y="2889522"/>
            <a:chExt cx="2623464" cy="26234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0576" y="2889522"/>
              <a:ext cx="2623464" cy="262346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1311" y="3917759"/>
            <a:ext cx="1910200" cy="659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2683" y="3988452"/>
            <a:ext cx="1462358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1606" y="7220732"/>
            <a:ext cx="2247258" cy="6597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811" y="6901505"/>
            <a:ext cx="2784076" cy="12426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0129" y="6181063"/>
            <a:ext cx="1052831" cy="251134"/>
            <a:chOff x="7210129" y="6181063"/>
            <a:chExt cx="1052831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7210129" y="6181063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8928" y="6212590"/>
            <a:ext cx="1052831" cy="251134"/>
            <a:chOff x="12598928" y="6212590"/>
            <a:chExt cx="1052831" cy="251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598928" y="6212590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04250" y="5348036"/>
            <a:ext cx="1052831" cy="251134"/>
            <a:chOff x="15704250" y="5348036"/>
            <a:chExt cx="1052831" cy="2511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704250" y="5348036"/>
              <a:ext cx="1052831" cy="2511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5464" y="5348444"/>
            <a:ext cx="1052831" cy="251134"/>
            <a:chOff x="9975464" y="5348444"/>
            <a:chExt cx="1052831" cy="2511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975464" y="5348444"/>
              <a:ext cx="1052831" cy="2511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63194" y="7129941"/>
            <a:ext cx="2440130" cy="9891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5425" y="4026552"/>
            <a:ext cx="2705254" cy="5498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7224" y="7228351"/>
            <a:ext cx="2878964" cy="9947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33334" y="3784077"/>
            <a:ext cx="3374697" cy="9891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38505" y="1156066"/>
            <a:ext cx="3423000" cy="98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45E3DD-8A60-4412-88D6-3794983B9F52}"/>
              </a:ext>
            </a:extLst>
          </p:cNvPr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27" name="Object 43">
              <a:extLst>
                <a:ext uri="{FF2B5EF4-FFF2-40B4-BE49-F238E27FC236}">
                  <a16:creationId xmlns:a16="http://schemas.microsoft.com/office/drawing/2014/main" id="{7516C8C6-1E17-43BC-8E95-468B99BE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1652" y="5493976"/>
            <a:ext cx="2623464" cy="2623464"/>
            <a:chOff x="7101652" y="5493976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1652" y="5493976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1313" y="6580116"/>
            <a:ext cx="1247969" cy="6597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78088" y="587912"/>
            <a:ext cx="2623464" cy="2623464"/>
            <a:chOff x="7078088" y="587912"/>
            <a:chExt cx="2623464" cy="26234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8088" y="587912"/>
              <a:ext cx="2623464" cy="26234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3110" y="1671079"/>
            <a:ext cx="2247258" cy="659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1334" y="8319102"/>
            <a:ext cx="5836806" cy="5498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1334" y="2854163"/>
            <a:ext cx="5720746" cy="1428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5635" y="2174807"/>
            <a:ext cx="1052831" cy="251134"/>
            <a:chOff x="12815635" y="2174807"/>
            <a:chExt cx="1052831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815635" y="2174807"/>
              <a:ext cx="1052831" cy="251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51334" y="616055"/>
            <a:ext cx="5288500" cy="9916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51334" y="5180372"/>
            <a:ext cx="5938137" cy="1428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92071" y="7287293"/>
            <a:ext cx="1052831" cy="251134"/>
            <a:chOff x="12792071" y="7287293"/>
            <a:chExt cx="1052831" cy="251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2792071" y="7287293"/>
              <a:ext cx="1052831" cy="251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10824" y="6102770"/>
            <a:ext cx="3070747" cy="2014670"/>
            <a:chOff x="14910824" y="6102770"/>
            <a:chExt cx="3070747" cy="20146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10824" y="6102770"/>
              <a:ext cx="3070747" cy="2014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3037" y="3831125"/>
            <a:ext cx="2623464" cy="2623464"/>
            <a:chOff x="7073037" y="3831125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3037" y="3831125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6425" y="4849259"/>
            <a:ext cx="1910200" cy="6597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0096" y="969287"/>
            <a:ext cx="4491568" cy="9916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283" y="2100781"/>
            <a:ext cx="653408" cy="251134"/>
            <a:chOff x="12878283" y="2100781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2100781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96" y="2866736"/>
            <a:ext cx="5744110" cy="5528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0096" y="4480077"/>
            <a:ext cx="5302725" cy="994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8283" y="3731595"/>
            <a:ext cx="653408" cy="251134"/>
            <a:chOff x="12878283" y="3731595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373159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283" y="5695112"/>
            <a:ext cx="653408" cy="251134"/>
            <a:chOff x="12878283" y="5695112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5695112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0096" y="6252401"/>
            <a:ext cx="5206473" cy="9947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1847" y="7551564"/>
            <a:ext cx="653408" cy="251134"/>
            <a:chOff x="12901847" y="7551564"/>
            <a:chExt cx="653408" cy="251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901847" y="7551564"/>
              <a:ext cx="653408" cy="2511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0096" y="8221220"/>
            <a:ext cx="5130792" cy="994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9711" y="3831125"/>
            <a:ext cx="2623464" cy="2623464"/>
            <a:chOff x="6849711" y="3831125"/>
            <a:chExt cx="2623464" cy="262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9711" y="3831125"/>
              <a:ext cx="2623464" cy="262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3471" y="4609483"/>
            <a:ext cx="2784076" cy="11961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0096" y="971724"/>
            <a:ext cx="5296376" cy="9891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283" y="2100781"/>
            <a:ext cx="653408" cy="251134"/>
            <a:chOff x="12878283" y="2100781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2100781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96" y="2644515"/>
            <a:ext cx="5981311" cy="9947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0572" y="4456387"/>
            <a:ext cx="5749190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8283" y="3731595"/>
            <a:ext cx="653408" cy="251134"/>
            <a:chOff x="12878283" y="3731595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373159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283" y="5361779"/>
            <a:ext cx="653408" cy="251134"/>
            <a:chOff x="12878283" y="5361779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878283" y="5361779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94477" y="5958055"/>
            <a:ext cx="5761380" cy="989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8287" y="7224470"/>
            <a:ext cx="653408" cy="251134"/>
            <a:chOff x="12901847" y="7399183"/>
            <a:chExt cx="653408" cy="251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901847" y="7399183"/>
              <a:ext cx="653408" cy="25113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0096" y="7838261"/>
            <a:ext cx="6841226" cy="55281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4E2A4CC-5833-4FDF-8EA7-9598FEEB5B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8442171"/>
            <a:ext cx="8086965" cy="16798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3488987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784533" cy="268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84210" y="3086520"/>
            <a:ext cx="10946117" cy="5150067"/>
            <a:chOff x="6384210" y="3086520"/>
            <a:chExt cx="10946117" cy="5150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4210" y="3086520"/>
              <a:ext cx="10946117" cy="51500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10536" y="1556079"/>
            <a:ext cx="2704592" cy="7887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5476634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0572" y="2791839"/>
            <a:ext cx="8180871" cy="557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0322" y="2118629"/>
            <a:ext cx="2426098" cy="5498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2361" y="2117164"/>
            <a:ext cx="2844119" cy="549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8670" y="3631247"/>
            <a:ext cx="653408" cy="251134"/>
            <a:chOff x="7258670" y="3631247"/>
            <a:chExt cx="653408" cy="251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58670" y="3631247"/>
              <a:ext cx="653408" cy="25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0709" y="3279904"/>
            <a:ext cx="2754341" cy="1000270"/>
            <a:chOff x="9560709" y="3279904"/>
            <a:chExt cx="2754341" cy="1000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0709" y="3279904"/>
              <a:ext cx="2754341" cy="10002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50129" y="3564576"/>
            <a:ext cx="1680720" cy="5498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984" y="1865767"/>
            <a:ext cx="793143" cy="9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0572" y="4286419"/>
            <a:ext cx="8733491" cy="5512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49149" y="1739350"/>
            <a:ext cx="1054829" cy="1269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2248" y="6433138"/>
            <a:ext cx="653408" cy="251134"/>
            <a:chOff x="7212248" y="6433138"/>
            <a:chExt cx="653408" cy="251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12248" y="6433138"/>
              <a:ext cx="653408" cy="251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0344" y="5734409"/>
            <a:ext cx="1079976" cy="549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97582" y="5734409"/>
            <a:ext cx="1189336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3733" y="5526781"/>
            <a:ext cx="793143" cy="9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3772" y="6148686"/>
            <a:ext cx="2793466" cy="961847"/>
            <a:chOff x="8973772" y="6148686"/>
            <a:chExt cx="2793466" cy="961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73772" y="6148686"/>
              <a:ext cx="2793466" cy="9618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27468" y="6317136"/>
            <a:ext cx="1138670" cy="5528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74153" y="7139210"/>
            <a:ext cx="7765389" cy="9916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43332" y="5401082"/>
            <a:ext cx="1037434" cy="1269810"/>
          </a:xfrm>
          <a:prstGeom prst="rect">
            <a:avLst/>
          </a:prstGeom>
        </p:spPr>
      </p:pic>
      <p:grpSp>
        <p:nvGrpSpPr>
          <p:cNvPr id="28" name="그룹 1010">
            <a:extLst>
              <a:ext uri="{FF2B5EF4-FFF2-40B4-BE49-F238E27FC236}">
                <a16:creationId xmlns:a16="http://schemas.microsoft.com/office/drawing/2014/main" id="{8752F732-C420-404C-A629-2BDD283962E6}"/>
              </a:ext>
            </a:extLst>
          </p:cNvPr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32" name="Object 41">
              <a:extLst>
                <a:ext uri="{FF2B5EF4-FFF2-40B4-BE49-F238E27FC236}">
                  <a16:creationId xmlns:a16="http://schemas.microsoft.com/office/drawing/2014/main" id="{767AFE7F-A219-4372-BE67-FA0424D1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747" y="0"/>
            <a:ext cx="5514382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0985" y="1593171"/>
            <a:ext cx="13203514" cy="1411347"/>
            <a:chOff x="6030985" y="1593171"/>
            <a:chExt cx="13203514" cy="14113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7176" y="2568973"/>
              <a:ext cx="8357632" cy="54982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176" y="1792318"/>
              <a:ext cx="1758686" cy="55281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103" y="1790861"/>
              <a:ext cx="2587618" cy="552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7298" y="1588793"/>
              <a:ext cx="793143" cy="9142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5749" y="1497935"/>
              <a:ext cx="1051720" cy="12698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4579" y="1840035"/>
              <a:ext cx="3402582" cy="54982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2391" y="1579270"/>
              <a:ext cx="793143" cy="9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3937" y="1580790"/>
              <a:ext cx="793143" cy="9142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92928" y="1830510"/>
              <a:ext cx="1901667" cy="549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1438" y="3420567"/>
            <a:ext cx="9239585" cy="5295382"/>
            <a:chOff x="6961438" y="3420567"/>
            <a:chExt cx="9239585" cy="52953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61438" y="3832543"/>
              <a:ext cx="653408" cy="251134"/>
              <a:chOff x="6961438" y="3832543"/>
              <a:chExt cx="653408" cy="251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3832543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2896" y="3716544"/>
              <a:ext cx="1786876" cy="5528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82496" y="3420567"/>
              <a:ext cx="6171429" cy="1312237"/>
              <a:chOff x="9482496" y="3420567"/>
              <a:chExt cx="6171429" cy="131223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82496" y="3420567"/>
                <a:ext cx="6171429" cy="131223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61438" y="5779503"/>
              <a:ext cx="653408" cy="251134"/>
              <a:chOff x="6961438" y="5779503"/>
              <a:chExt cx="653408" cy="2511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5779503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2643" y="5663503"/>
              <a:ext cx="2279308" cy="5528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61438" y="7967747"/>
              <a:ext cx="653408" cy="251134"/>
              <a:chOff x="6961438" y="7967747"/>
              <a:chExt cx="653408" cy="2511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6961438" y="7967747"/>
                <a:ext cx="653408" cy="2511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2896" y="7851750"/>
              <a:ext cx="1905222" cy="55281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029595" y="5310010"/>
              <a:ext cx="6171429" cy="1320627"/>
              <a:chOff x="10029595" y="5310010"/>
              <a:chExt cx="6171429" cy="13206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29595" y="5310010"/>
                <a:ext cx="6171429" cy="13206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55392" y="7582615"/>
              <a:ext cx="5301827" cy="1130657"/>
              <a:chOff x="9655392" y="7582615"/>
              <a:chExt cx="5301827" cy="11306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55392" y="7582615"/>
                <a:ext cx="5301827" cy="11306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93" y="1407002"/>
            <a:ext cx="2900747" cy="1177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1730695" cy="650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2247" y="2981205"/>
            <a:ext cx="653408" cy="251134"/>
            <a:chOff x="7212247" y="2981205"/>
            <a:chExt cx="653408" cy="251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2981205"/>
              <a:ext cx="653408" cy="251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2865206"/>
            <a:ext cx="1786876" cy="552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12248" y="4528165"/>
            <a:ext cx="653408" cy="251134"/>
            <a:chOff x="7212248" y="4528165"/>
            <a:chExt cx="653408" cy="2511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8" y="4528165"/>
              <a:ext cx="653408" cy="2511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4412166"/>
            <a:ext cx="1786876" cy="55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2248" y="6183075"/>
            <a:ext cx="653408" cy="251134"/>
            <a:chOff x="7212248" y="6183075"/>
            <a:chExt cx="653408" cy="251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8" y="6183075"/>
              <a:ext cx="653408" cy="2511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706" y="6067076"/>
            <a:ext cx="1786876" cy="5528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2247" y="1382262"/>
            <a:ext cx="653408" cy="251134"/>
            <a:chOff x="7212247" y="1382262"/>
            <a:chExt cx="653408" cy="251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1382262"/>
              <a:ext cx="653408" cy="2511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03706" y="1266263"/>
            <a:ext cx="2720186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12247" y="7823733"/>
            <a:ext cx="653408" cy="251134"/>
            <a:chOff x="7212247" y="7823733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12247" y="7823733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3706" y="7658401"/>
            <a:ext cx="1439202" cy="5528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31676" y="945478"/>
            <a:ext cx="5214397" cy="1106872"/>
            <a:chOff x="10731676" y="945478"/>
            <a:chExt cx="5214397" cy="11068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1676" y="945478"/>
              <a:ext cx="5214397" cy="110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3838" y="2596691"/>
            <a:ext cx="4818795" cy="1028398"/>
            <a:chOff x="9843838" y="2596691"/>
            <a:chExt cx="4818795" cy="10283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3838" y="2596691"/>
              <a:ext cx="4818795" cy="10283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5040" y="4166114"/>
            <a:ext cx="5214397" cy="1106649"/>
            <a:chOff x="9715040" y="4166114"/>
            <a:chExt cx="5214397" cy="1106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5040" y="4166114"/>
              <a:ext cx="5214397" cy="1106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62886" y="5753837"/>
            <a:ext cx="5214397" cy="1113127"/>
            <a:chOff x="9862886" y="5753837"/>
            <a:chExt cx="5214397" cy="11131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2886" y="5753837"/>
              <a:ext cx="5214397" cy="1113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91093" y="7396522"/>
            <a:ext cx="5214397" cy="1105557"/>
            <a:chOff x="9591093" y="7396522"/>
            <a:chExt cx="5214397" cy="11055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1093" y="7396522"/>
              <a:ext cx="5214397" cy="110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189" y="1465610"/>
            <a:ext cx="1544124" cy="1177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49347" y="8472484"/>
            <a:ext cx="1957704" cy="1244539"/>
            <a:chOff x="15349347" y="8472484"/>
            <a:chExt cx="1957704" cy="124453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63436" y="8472484"/>
              <a:ext cx="840109" cy="271197"/>
              <a:chOff x="16463436" y="8472484"/>
              <a:chExt cx="840109" cy="2711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63436" y="8472484"/>
                <a:ext cx="840109" cy="2711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66942" y="8914187"/>
              <a:ext cx="840109" cy="271197"/>
              <a:chOff x="16466942" y="8914187"/>
              <a:chExt cx="840109" cy="2711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66942" y="8914187"/>
                <a:ext cx="840109" cy="2711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66942" y="9396203"/>
              <a:ext cx="840109" cy="271197"/>
              <a:chOff x="16466942" y="9396203"/>
              <a:chExt cx="840109" cy="2711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66942" y="9396203"/>
                <a:ext cx="840109" cy="27119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3275" y="8445062"/>
              <a:ext cx="823399" cy="3957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0152" y="8910020"/>
              <a:ext cx="823399" cy="3979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925" y="9403495"/>
              <a:ext cx="991589" cy="395795"/>
            </a:xfrm>
            <a:prstGeom prst="rect">
              <a:avLst/>
            </a:prstGeom>
          </p:spPr>
        </p:pic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F96373C-91AE-4D7C-912E-4F22715108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761" y="207341"/>
            <a:ext cx="7620000" cy="95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930047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2622415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41916"/>
            <a:ext cx="18288001" cy="4176339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1" y="1330431"/>
            <a:ext cx="6060364" cy="124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6747" y="5702011"/>
            <a:ext cx="1445661" cy="1929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8018" y="3663597"/>
            <a:ext cx="802039" cy="802039"/>
            <a:chOff x="2128018" y="3663597"/>
            <a:chExt cx="802039" cy="8020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018" y="3663597"/>
              <a:ext cx="802039" cy="8020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0263" y="4693034"/>
            <a:ext cx="2177531" cy="7443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8291" y="4693034"/>
            <a:ext cx="2512763" cy="7443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1082" y="4693034"/>
            <a:ext cx="2345149" cy="744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4358" y="4693034"/>
            <a:ext cx="2177533" cy="7443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09509" y="5700859"/>
            <a:ext cx="1984460" cy="18962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5215" y="4693034"/>
            <a:ext cx="2390381" cy="744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35794" y="5702013"/>
            <a:ext cx="1984460" cy="2247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38175" y="5676760"/>
            <a:ext cx="1679815" cy="1929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6185" y="3647833"/>
            <a:ext cx="585704" cy="668930"/>
            <a:chOff x="2236185" y="3647833"/>
            <a:chExt cx="585704" cy="6689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6185" y="3647833"/>
              <a:ext cx="585704" cy="668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6465" y="3633404"/>
            <a:ext cx="802039" cy="802039"/>
            <a:chOff x="5506465" y="3633404"/>
            <a:chExt cx="802039" cy="8020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6465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6760" y="3633404"/>
            <a:ext cx="802039" cy="802039"/>
            <a:chOff x="8686760" y="3633404"/>
            <a:chExt cx="802039" cy="8020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760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2531" y="3633404"/>
            <a:ext cx="802039" cy="802039"/>
            <a:chOff x="12042531" y="3633404"/>
            <a:chExt cx="802039" cy="8020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2531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53389" y="3633404"/>
            <a:ext cx="802039" cy="802039"/>
            <a:chOff x="15253389" y="3633404"/>
            <a:chExt cx="802039" cy="8020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3389" y="3633404"/>
              <a:ext cx="802039" cy="8020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6711" y="3710887"/>
            <a:ext cx="801547" cy="556506"/>
            <a:chOff x="5506711" y="3710887"/>
            <a:chExt cx="801547" cy="5565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6711" y="3710887"/>
              <a:ext cx="801547" cy="5565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0113" y="3678661"/>
            <a:ext cx="635334" cy="635334"/>
            <a:chOff x="8770113" y="3678661"/>
            <a:chExt cx="635334" cy="6353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70113" y="3678661"/>
              <a:ext cx="635334" cy="635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29496" y="3582927"/>
            <a:ext cx="609314" cy="746816"/>
            <a:chOff x="12129496" y="3582927"/>
            <a:chExt cx="609314" cy="7468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29496" y="3582927"/>
              <a:ext cx="609314" cy="7468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64283" y="3571238"/>
            <a:ext cx="567770" cy="707457"/>
            <a:chOff x="15364283" y="3571238"/>
            <a:chExt cx="567770" cy="7074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64283" y="3571238"/>
              <a:ext cx="567770" cy="7074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92737" y="5702011"/>
            <a:ext cx="1679816" cy="1929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1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0026" y="4481152"/>
            <a:ext cx="1828382" cy="1323410"/>
            <a:chOff x="10950026" y="4481152"/>
            <a:chExt cx="1828382" cy="13234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026" y="4481152"/>
              <a:ext cx="1828382" cy="13234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2908" y="253865"/>
            <a:ext cx="6834029" cy="68728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0A2BE25-7DED-43D3-A873-D9B273A28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28" y="1164267"/>
            <a:ext cx="4320000" cy="86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A5170-527A-456A-B80D-173440043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1164267"/>
            <a:ext cx="4320000" cy="86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3482D667-8CA1-44F6-AB20-47A277D566E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9000" y="1301554"/>
            <a:ext cx="5252641" cy="694158"/>
          </a:xfrm>
          <a:prstGeom prst="rect">
            <a:avLst/>
          </a:prstGeom>
        </p:spPr>
      </p:pic>
      <p:pic>
        <p:nvPicPr>
          <p:cNvPr id="15" name="Object 12">
            <a:extLst>
              <a:ext uri="{FF2B5EF4-FFF2-40B4-BE49-F238E27FC236}">
                <a16:creationId xmlns:a16="http://schemas.microsoft.com/office/drawing/2014/main" id="{FDCF9655-CBCE-4DBF-86B9-A314CAB7B8D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5800" y="1265728"/>
            <a:ext cx="5252641" cy="694158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63A2E901-7927-44F0-B8F3-1066AC9DEFBD}"/>
              </a:ext>
            </a:extLst>
          </p:cNvPr>
          <p:cNvGrpSpPr/>
          <p:nvPr/>
        </p:nvGrpSpPr>
        <p:grpSpPr>
          <a:xfrm>
            <a:off x="11692033" y="5020930"/>
            <a:ext cx="666033" cy="399234"/>
            <a:chOff x="11221167" y="5522617"/>
            <a:chExt cx="1098269" cy="399234"/>
          </a:xfrm>
        </p:grpSpPr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D12D8EDD-B2E1-4C19-A8F5-E19D7280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08F797-A0B8-499D-8F48-C882E14B9C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99" y="2857500"/>
            <a:ext cx="5400000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6D010F-E725-4662-BDDE-511E1773BB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857500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1830045" cy="16677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9000" y="1301554"/>
            <a:ext cx="5252641" cy="694158"/>
          </a:xfrm>
          <a:prstGeom prst="rect">
            <a:avLst/>
          </a:prstGeom>
        </p:spPr>
      </p:pic>
      <p:pic>
        <p:nvPicPr>
          <p:cNvPr id="16" name="Object 12">
            <a:extLst>
              <a:ext uri="{FF2B5EF4-FFF2-40B4-BE49-F238E27FC236}">
                <a16:creationId xmlns:a16="http://schemas.microsoft.com/office/drawing/2014/main" id="{F42192D2-AB86-43A8-81AD-EE1EC99299E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7200" y="1301554"/>
            <a:ext cx="5252641" cy="694158"/>
          </a:xfrm>
          <a:prstGeom prst="rect">
            <a:avLst/>
          </a:prstGeom>
        </p:spPr>
      </p:pic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DAD54348-F9B7-4598-8CD4-0704932E40CD}"/>
              </a:ext>
            </a:extLst>
          </p:cNvPr>
          <p:cNvGrpSpPr/>
          <p:nvPr/>
        </p:nvGrpSpPr>
        <p:grpSpPr>
          <a:xfrm>
            <a:off x="11594240" y="4943883"/>
            <a:ext cx="666033" cy="399234"/>
            <a:chOff x="11221167" y="5522617"/>
            <a:chExt cx="1098269" cy="399234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52391B85-6705-4261-A0B1-163C2740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D78BFB3-5097-4AD9-BEE0-EC4104A869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>
          <a:xfrm>
            <a:off x="5731367" y="1995712"/>
            <a:ext cx="5644551" cy="64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B88F92-2B0C-4B45-86F3-6CC640EA34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2"/>
          <a:stretch/>
        </p:blipFill>
        <p:spPr>
          <a:xfrm>
            <a:off x="12496800" y="1995712"/>
            <a:ext cx="5644551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4758" y="6609244"/>
            <a:ext cx="5299883" cy="3533256"/>
            <a:chOff x="11834532" y="6609244"/>
            <a:chExt cx="5299883" cy="3533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4532" y="6609244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4758" y="3228369"/>
            <a:ext cx="5299883" cy="3533256"/>
            <a:chOff x="11924758" y="3228369"/>
            <a:chExt cx="5299883" cy="3533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4758" y="3228369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2514" y="6609244"/>
            <a:ext cx="5269956" cy="3513304"/>
            <a:chOff x="7002413" y="6609244"/>
            <a:chExt cx="5269956" cy="35133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2413" y="6609244"/>
              <a:ext cx="5269956" cy="35133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62514" y="-14014"/>
            <a:ext cx="5336511" cy="3557674"/>
            <a:chOff x="6840620" y="2998"/>
            <a:chExt cx="5336511" cy="3557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0620" y="2998"/>
              <a:ext cx="5336511" cy="3557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24758" y="-14014"/>
            <a:ext cx="5299883" cy="3533256"/>
            <a:chOff x="11834532" y="0"/>
            <a:chExt cx="5299883" cy="3533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4532" y="0"/>
              <a:ext cx="5299883" cy="35332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2514" y="3228369"/>
            <a:ext cx="5336511" cy="3557674"/>
            <a:chOff x="6840620" y="3230687"/>
            <a:chExt cx="5336511" cy="35576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0620" y="3230687"/>
              <a:ext cx="5336511" cy="35576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392" y="4187068"/>
            <a:ext cx="3072220" cy="11591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1677" y="5813921"/>
            <a:ext cx="10050034" cy="1867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9771" y="8603830"/>
            <a:ext cx="442933" cy="379714"/>
            <a:chOff x="6779771" y="8603830"/>
            <a:chExt cx="442933" cy="379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9771" y="8603830"/>
              <a:ext cx="442933" cy="379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5668" y="8146782"/>
            <a:ext cx="5974959" cy="9452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2764" y="638433"/>
            <a:ext cx="3267980" cy="975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3189" y="1756109"/>
            <a:ext cx="9868464" cy="3386748"/>
            <a:chOff x="6563189" y="1756109"/>
            <a:chExt cx="9868464" cy="3386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3189" y="1756109"/>
              <a:ext cx="9868464" cy="3386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404891"/>
            <a:ext cx="653408" cy="251134"/>
            <a:chOff x="9142857" y="3404891"/>
            <a:chExt cx="653408" cy="251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142857" y="3404891"/>
              <a:ext cx="653408" cy="251134"/>
            </a:xfrm>
            <a:prstGeom prst="rect">
              <a:avLst/>
            </a:prstGeom>
          </p:spPr>
        </p:pic>
      </p:grpSp>
      <p:pic>
        <p:nvPicPr>
          <p:cNvPr id="19" name="Object 20">
            <a:extLst>
              <a:ext uri="{FF2B5EF4-FFF2-40B4-BE49-F238E27FC236}">
                <a16:creationId xmlns:a16="http://schemas.microsoft.com/office/drawing/2014/main" id="{0AC4967D-2952-4ADF-90F2-216F2B2E750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392" y="4187068"/>
            <a:ext cx="3072220" cy="11591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2" y="1407002"/>
            <a:ext cx="3488992" cy="11774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30140D-3097-4DA0-B92D-78ECA17544C3}"/>
              </a:ext>
            </a:extLst>
          </p:cNvPr>
          <p:cNvGrpSpPr/>
          <p:nvPr/>
        </p:nvGrpSpPr>
        <p:grpSpPr>
          <a:xfrm>
            <a:off x="5791200" y="1518474"/>
            <a:ext cx="12114325" cy="5337187"/>
            <a:chOff x="5827510" y="2296093"/>
            <a:chExt cx="12114325" cy="53371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27510" y="3085854"/>
              <a:ext cx="3684355" cy="3684355"/>
              <a:chOff x="5827510" y="3085854"/>
              <a:chExt cx="3684355" cy="36843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27510" y="3085854"/>
                <a:ext cx="3684355" cy="36843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984321" y="2296093"/>
              <a:ext cx="1648497" cy="1648497"/>
              <a:chOff x="10984321" y="2296093"/>
              <a:chExt cx="1648497" cy="16484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4321" y="2296093"/>
                <a:ext cx="1648497" cy="16484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03006" y="2296093"/>
              <a:ext cx="5138829" cy="1631277"/>
              <a:chOff x="12803006" y="2296093"/>
              <a:chExt cx="5138829" cy="16312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03006" y="2296093"/>
                <a:ext cx="5138829" cy="16312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84321" y="5984783"/>
              <a:ext cx="1648497" cy="1648497"/>
              <a:chOff x="10984321" y="5984783"/>
              <a:chExt cx="1648497" cy="16484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84321" y="5984783"/>
                <a:ext cx="1648497" cy="1648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03006" y="5984783"/>
              <a:ext cx="5138829" cy="1631277"/>
              <a:chOff x="12803006" y="5984783"/>
              <a:chExt cx="5138829" cy="16312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03006" y="5984783"/>
                <a:ext cx="5138829" cy="163127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9854" y="2425912"/>
              <a:ext cx="4231830" cy="12610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7282" y="6188312"/>
              <a:ext cx="4365469" cy="94866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8092" y="2897860"/>
              <a:ext cx="993500" cy="60777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8092" y="6586556"/>
              <a:ext cx="1033578" cy="60777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27664" y="3616084"/>
              <a:ext cx="1669472" cy="123130"/>
              <a:chOff x="9327664" y="3616084"/>
              <a:chExt cx="1669472" cy="1231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140000">
                <a:off x="9327664" y="3616084"/>
                <a:ext cx="1669472" cy="1231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16304" y="6156457"/>
              <a:ext cx="1595058" cy="123130"/>
              <a:chOff x="9416304" y="6156457"/>
              <a:chExt cx="1595058" cy="12313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0">
                <a:off x="9416304" y="6156457"/>
                <a:ext cx="1595058" cy="12313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4538" y="4528763"/>
              <a:ext cx="3190071" cy="101748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6392" y="4187068"/>
            <a:ext cx="2111332" cy="650489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75855661-DDEE-4DAA-B39E-285D490782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539329"/>
            <a:ext cx="10069330" cy="21720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701489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30982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9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491969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60753" y="3021613"/>
            <a:ext cx="10485574" cy="4242489"/>
            <a:chOff x="6460753" y="3021613"/>
            <a:chExt cx="10485574" cy="4242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0753" y="3021613"/>
              <a:ext cx="10485574" cy="42424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6468" y="827788"/>
            <a:ext cx="8885949" cy="494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2144" y="1857478"/>
            <a:ext cx="10135747" cy="8902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16151" y="847453"/>
            <a:ext cx="908930" cy="16494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6469" y="7567084"/>
            <a:ext cx="3872360" cy="494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8203" y="8360551"/>
            <a:ext cx="7103594" cy="890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44990" y="8437938"/>
            <a:ext cx="653408" cy="251134"/>
            <a:chOff x="6444990" y="8437938"/>
            <a:chExt cx="653408" cy="251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444990" y="8437938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407002"/>
            <a:ext cx="2900749" cy="1177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2491969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91706" y="831516"/>
            <a:ext cx="2385365" cy="2385365"/>
            <a:chOff x="7191706" y="831516"/>
            <a:chExt cx="2385365" cy="2385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1706" y="831516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194" y="831516"/>
            <a:ext cx="2385365" cy="2385365"/>
            <a:chOff x="10882194" y="831516"/>
            <a:chExt cx="2385365" cy="2385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2194" y="831516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5921" y="1265731"/>
            <a:ext cx="1516936" cy="1516936"/>
            <a:chOff x="7625921" y="1265731"/>
            <a:chExt cx="1516936" cy="15169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5921" y="1265731"/>
              <a:ext cx="1516936" cy="1516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6409" y="1404333"/>
            <a:ext cx="1516936" cy="1265458"/>
            <a:chOff x="11316409" y="1404333"/>
            <a:chExt cx="1516936" cy="1265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6409" y="1404333"/>
              <a:ext cx="1516936" cy="12654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0558" y="3448907"/>
            <a:ext cx="1430517" cy="659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0696" y="3468982"/>
            <a:ext cx="1599655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2724" y="4574642"/>
            <a:ext cx="4588330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2589" y="2959044"/>
            <a:ext cx="908930" cy="16494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79700" y="5422811"/>
            <a:ext cx="653408" cy="251134"/>
            <a:chOff x="11779700" y="5422811"/>
            <a:chExt cx="653408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79700" y="5422811"/>
              <a:ext cx="653408" cy="251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8487" y="6004215"/>
            <a:ext cx="4566235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90036" y="2959044"/>
            <a:ext cx="908930" cy="16494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374963" y="844379"/>
            <a:ext cx="2385365" cy="2385365"/>
            <a:chOff x="14374963" y="844379"/>
            <a:chExt cx="2385365" cy="23853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4963" y="844379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51920" y="1558581"/>
            <a:ext cx="1126034" cy="988490"/>
            <a:chOff x="15051920" y="1558581"/>
            <a:chExt cx="1126034" cy="9884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51920" y="1558581"/>
              <a:ext cx="1126034" cy="9884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11238" y="3184077"/>
            <a:ext cx="2001621" cy="9184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85940" y="6783601"/>
            <a:ext cx="653408" cy="251134"/>
            <a:chOff x="11785940" y="6783601"/>
            <a:chExt cx="653408" cy="2511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85940" y="6783601"/>
              <a:ext cx="653408" cy="25113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31197" y="7374990"/>
            <a:ext cx="4645215" cy="5575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76744" y="8215730"/>
            <a:ext cx="653408" cy="251134"/>
            <a:chOff x="11776744" y="8215730"/>
            <a:chExt cx="653408" cy="2511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776744" y="8215730"/>
              <a:ext cx="653408" cy="25113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3390" y="8812656"/>
            <a:ext cx="5393389" cy="5498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91706" y="1688659"/>
            <a:ext cx="2385365" cy="2385365"/>
            <a:chOff x="7191706" y="1688659"/>
            <a:chExt cx="2385365" cy="2385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1706" y="1688659"/>
              <a:ext cx="2385365" cy="2385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194" y="1688659"/>
            <a:ext cx="2385365" cy="2385365"/>
            <a:chOff x="10882194" y="1688659"/>
            <a:chExt cx="2385365" cy="2385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2194" y="1688659"/>
              <a:ext cx="2385365" cy="23853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4790" y="4369104"/>
            <a:ext cx="1652983" cy="659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4932" y="4400631"/>
            <a:ext cx="1652983" cy="659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2589" y="3816187"/>
            <a:ext cx="908930" cy="16494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90036" y="3816187"/>
            <a:ext cx="908930" cy="1649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4963" y="1701522"/>
            <a:ext cx="2385365" cy="2385365"/>
            <a:chOff x="14374963" y="1701522"/>
            <a:chExt cx="2385365" cy="23853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963" y="1701522"/>
              <a:ext cx="2385365" cy="23853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93239" y="4341888"/>
            <a:ext cx="1372610" cy="6662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57685" y="6000000"/>
            <a:ext cx="653408" cy="251134"/>
            <a:chOff x="8057685" y="6000000"/>
            <a:chExt cx="653408" cy="251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6000000"/>
              <a:ext cx="653408" cy="2511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0909" y="2671667"/>
            <a:ext cx="1166901" cy="6597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3273" y="2624372"/>
            <a:ext cx="1097722" cy="6597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95581" y="2652776"/>
            <a:ext cx="1620070" cy="6597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0182" y="5929323"/>
            <a:ext cx="3462009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57685" y="6934911"/>
            <a:ext cx="653408" cy="251134"/>
            <a:chOff x="8057685" y="6934911"/>
            <a:chExt cx="653408" cy="2511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6934911"/>
              <a:ext cx="653408" cy="2511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3944" y="6831149"/>
            <a:ext cx="3215920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57685" y="7816587"/>
            <a:ext cx="653408" cy="251134"/>
            <a:chOff x="8057685" y="7816587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057685" y="7816587"/>
              <a:ext cx="653408" cy="25113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0182" y="7732779"/>
            <a:ext cx="2281340" cy="5498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5843" y="1407002"/>
            <a:ext cx="4257368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770770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36959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7653" y="1625102"/>
            <a:ext cx="5258535" cy="769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10922" y="605874"/>
            <a:ext cx="4427202" cy="8702903"/>
            <a:chOff x="13210922" y="605874"/>
            <a:chExt cx="4427202" cy="8702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210922" y="605874"/>
              <a:ext cx="4427202" cy="87029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8797" y="1268480"/>
            <a:ext cx="3493627" cy="80078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25390" y="306410"/>
            <a:ext cx="1626801" cy="781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51760" y="5020930"/>
            <a:ext cx="721337" cy="376008"/>
            <a:chOff x="12248315" y="4766849"/>
            <a:chExt cx="721337" cy="376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248315" y="4766849"/>
              <a:ext cx="721337" cy="376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843" y="1407002"/>
            <a:ext cx="4257368" cy="11774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5D4756-47B9-4A2F-ACF6-EF462650BF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51" y="2781300"/>
            <a:ext cx="6445629" cy="5607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95238"/>
            <a:chOff x="-382003" y="-1050717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50717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6207" y="1693857"/>
            <a:ext cx="11676190" cy="7993870"/>
            <a:chOff x="6336207" y="1693857"/>
            <a:chExt cx="11676190" cy="79938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36207" y="1693857"/>
              <a:ext cx="11676190" cy="7993870"/>
              <a:chOff x="6336207" y="1693857"/>
              <a:chExt cx="11676190" cy="79938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8534" y="9249333"/>
                <a:ext cx="6677925" cy="551252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6336207" y="1693857"/>
                <a:ext cx="11675623" cy="6845185"/>
                <a:chOff x="6336207" y="1693857"/>
                <a:chExt cx="11675623" cy="684518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36207" y="1693857"/>
                  <a:ext cx="11675623" cy="68451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6521691" y="9389191"/>
              <a:ext cx="653408" cy="251134"/>
              <a:chOff x="6521691" y="9389191"/>
              <a:chExt cx="653408" cy="2511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6521691" y="9389191"/>
                <a:ext cx="653408" cy="25113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2029" y="822656"/>
            <a:ext cx="3625257" cy="7946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383" y="1407002"/>
            <a:ext cx="4257373" cy="11774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600358" cy="16677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 cstate="print"/>
          <a:srcRect l="21660" t="21839" r="23315" b="21561"/>
          <a:stretch/>
        </p:blipFill>
        <p:spPr>
          <a:xfrm>
            <a:off x="5476634" y="1623709"/>
            <a:ext cx="12144983" cy="78614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7622" y="801872"/>
            <a:ext cx="2879763" cy="794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383" y="1407002"/>
            <a:ext cx="4257373" cy="1177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19459" y="1228022"/>
            <a:ext cx="2810421" cy="781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1011" y="2139662"/>
            <a:ext cx="9936264" cy="3613187"/>
            <a:chOff x="6761011" y="2139662"/>
            <a:chExt cx="9936264" cy="36131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011" y="2139662"/>
              <a:ext cx="9936264" cy="36131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2915" y="6456881"/>
            <a:ext cx="9397479" cy="494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353" y="7986339"/>
            <a:ext cx="9506734" cy="893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20206" y="7342616"/>
            <a:ext cx="653408" cy="251134"/>
            <a:chOff x="10320206" y="7342616"/>
            <a:chExt cx="653408" cy="251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320206" y="7342616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041" y="1152553"/>
            <a:ext cx="1768026" cy="791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0881" y="2210648"/>
            <a:ext cx="4079992" cy="7023172"/>
            <a:chOff x="12710881" y="2210648"/>
            <a:chExt cx="4079992" cy="70231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0881" y="2210648"/>
              <a:ext cx="4079992" cy="7023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3638" y="2210648"/>
            <a:ext cx="3915044" cy="6976044"/>
            <a:chOff x="6873638" y="2210648"/>
            <a:chExt cx="3915044" cy="6976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3638" y="2210648"/>
              <a:ext cx="3915044" cy="6976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1167" y="5522617"/>
            <a:ext cx="1098269" cy="399234"/>
            <a:chOff x="11221167" y="5522617"/>
            <a:chExt cx="1098269" cy="3992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21167" y="5522617"/>
              <a:ext cx="1098269" cy="3992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392" y="4187068"/>
            <a:ext cx="3077096" cy="1159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3726" y="1121453"/>
            <a:ext cx="2385365" cy="2385365"/>
            <a:chOff x="7323726" y="1121453"/>
            <a:chExt cx="2385365" cy="2385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3726" y="1121453"/>
              <a:ext cx="2385365" cy="23853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3215" y="2083833"/>
            <a:ext cx="1337848" cy="781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3180" y="1133241"/>
            <a:ext cx="2385365" cy="2385365"/>
            <a:chOff x="10103180" y="1133241"/>
            <a:chExt cx="2385365" cy="2385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3180" y="1133241"/>
              <a:ext cx="2385365" cy="23853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2670" y="1970016"/>
            <a:ext cx="1337848" cy="7887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68147" y="1121453"/>
            <a:ext cx="2385365" cy="2385365"/>
            <a:chOff x="14668147" y="1121453"/>
            <a:chExt cx="2385365" cy="23853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8147" y="1121453"/>
              <a:ext cx="2385365" cy="23853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07804" y="2036542"/>
            <a:ext cx="1538309" cy="781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1068" y="1527131"/>
            <a:ext cx="1489487" cy="1649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3560" y="3050739"/>
            <a:ext cx="1142083" cy="781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94093" y="3016159"/>
            <a:ext cx="1142083" cy="7887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3560" y="3050739"/>
            <a:ext cx="1142083" cy="7819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54943" y="3066503"/>
            <a:ext cx="1342544" cy="78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36274" y="4306052"/>
            <a:ext cx="653408" cy="251134"/>
            <a:chOff x="12036274" y="4306052"/>
            <a:chExt cx="653408" cy="251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036274" y="4306052"/>
              <a:ext cx="653408" cy="251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54741" y="4949854"/>
            <a:ext cx="4720390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4882" y="7383309"/>
            <a:ext cx="10045058" cy="2158849"/>
            <a:chOff x="7214882" y="7383309"/>
            <a:chExt cx="10045058" cy="21588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4882" y="7383309"/>
              <a:ext cx="10045058" cy="21588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28483" y="6694184"/>
            <a:ext cx="1990807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36274" y="5827725"/>
            <a:ext cx="653408" cy="251134"/>
            <a:chOff x="12036274" y="5827725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036274" y="5827725"/>
              <a:ext cx="653408" cy="251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07962" y="3976884"/>
            <a:ext cx="10045058" cy="96504"/>
            <a:chOff x="7307962" y="3976884"/>
            <a:chExt cx="10045058" cy="965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07962" y="3976884"/>
              <a:ext cx="10045058" cy="9650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0189" y="1380764"/>
            <a:ext cx="2900745" cy="11774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5999329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4458" y="5767278"/>
            <a:ext cx="3098213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영상">
            <a:hlinkClick r:id="" action="ppaction://media"/>
            <a:extLst>
              <a:ext uri="{FF2B5EF4-FFF2-40B4-BE49-F238E27FC236}">
                <a16:creationId xmlns:a16="http://schemas.microsoft.com/office/drawing/2014/main" id="{F6FDFC69-0BD5-4758-9FD8-CA097922D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9053"/>
          <a:stretch/>
        </p:blipFill>
        <p:spPr>
          <a:xfrm>
            <a:off x="0" y="979999"/>
            <a:ext cx="18288000" cy="832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638300"/>
            <a:ext cx="18285714" cy="7328846"/>
            <a:chOff x="0" y="2516687"/>
            <a:chExt cx="18285714" cy="73288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6687"/>
              <a:ext cx="18285714" cy="7328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46137" y="2150474"/>
            <a:ext cx="5627173" cy="2549177"/>
            <a:chOff x="2046137" y="2150474"/>
            <a:chExt cx="5627173" cy="2549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6137" y="2150474"/>
              <a:ext cx="5627173" cy="2549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583" y="778050"/>
            <a:ext cx="6385421" cy="1246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1144" y="3167143"/>
            <a:ext cx="4575886" cy="549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89532" y="3232051"/>
            <a:ext cx="653408" cy="251134"/>
            <a:chOff x="8389532" y="3232051"/>
            <a:chExt cx="653408" cy="251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389532" y="3232051"/>
              <a:ext cx="653408" cy="2511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8043" y="5730749"/>
            <a:ext cx="8039926" cy="27465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6807" y="6784482"/>
            <a:ext cx="653408" cy="251134"/>
            <a:chOff x="10096807" y="6784482"/>
            <a:chExt cx="653408" cy="251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0096807" y="6784482"/>
              <a:ext cx="653408" cy="251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6137" y="9020092"/>
            <a:ext cx="653408" cy="251134"/>
            <a:chOff x="2046137" y="9020092"/>
            <a:chExt cx="653408" cy="2511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46137" y="9020092"/>
              <a:ext cx="653408" cy="2511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0958" y="8884220"/>
            <a:ext cx="5940677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70328" y="4043228"/>
            <a:ext cx="4960731" cy="5553263"/>
            <a:chOff x="11270328" y="4043228"/>
            <a:chExt cx="4960731" cy="55532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0328" y="4043228"/>
              <a:ext cx="4960731" cy="5553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2172" y="3678239"/>
            <a:ext cx="1485845" cy="585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26958" y="3840440"/>
            <a:ext cx="7438095" cy="5104762"/>
            <a:chOff x="5426958" y="3840440"/>
            <a:chExt cx="7438095" cy="5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26958" y="3840440"/>
              <a:ext cx="7431799" cy="5100072"/>
              <a:chOff x="5426958" y="3840440"/>
              <a:chExt cx="7431799" cy="51000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26958" y="3840440"/>
                <a:ext cx="7431799" cy="51000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349732" y="4122315"/>
              <a:ext cx="5597830" cy="3358698"/>
              <a:chOff x="6349732" y="4122315"/>
              <a:chExt cx="5597830" cy="33586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49732" y="4122315"/>
                <a:ext cx="5597830" cy="33586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906071" y="3397240"/>
            <a:ext cx="4447906" cy="907066"/>
            <a:chOff x="1906071" y="3397240"/>
            <a:chExt cx="4447906" cy="9070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06071" y="3397240"/>
              <a:ext cx="4420367" cy="901224"/>
              <a:chOff x="1906071" y="3397240"/>
              <a:chExt cx="4420367" cy="9012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906071" y="3397240"/>
                <a:ext cx="3241176" cy="89616"/>
                <a:chOff x="1906071" y="3397240"/>
                <a:chExt cx="3241176" cy="8961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06071" y="3397240"/>
                  <a:ext cx="3241176" cy="8961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997813" y="3806141"/>
                <a:ext cx="1432453" cy="89616"/>
                <a:chOff x="4997813" y="3806141"/>
                <a:chExt cx="1432453" cy="8961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4997813" y="3806141"/>
                  <a:ext cx="1432453" cy="896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265519" y="4215848"/>
              <a:ext cx="88459" cy="88459"/>
              <a:chOff x="6265519" y="4215848"/>
              <a:chExt cx="88459" cy="884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65519" y="4215848"/>
                <a:ext cx="88459" cy="8845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9307" y="6439829"/>
            <a:ext cx="1248734" cy="3960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9362" y="3582856"/>
            <a:ext cx="1164935" cy="3960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0502" y="2959521"/>
            <a:ext cx="3519170" cy="4915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21237" y="4300966"/>
            <a:ext cx="4447906" cy="914475"/>
            <a:chOff x="11721237" y="4300966"/>
            <a:chExt cx="4447906" cy="9144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27967" y="4304495"/>
              <a:ext cx="3241176" cy="89616"/>
              <a:chOff x="12927967" y="4304495"/>
              <a:chExt cx="3241176" cy="8961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27967" y="4304495"/>
                <a:ext cx="3241176" cy="8961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44948" y="4713396"/>
              <a:ext cx="1432453" cy="89616"/>
              <a:chOff x="11644948" y="4713396"/>
              <a:chExt cx="1432453" cy="8961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">
                <a:off x="11644948" y="4713396"/>
                <a:ext cx="1432453" cy="8961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721237" y="5123103"/>
              <a:ext cx="88459" cy="88459"/>
              <a:chOff x="11721237" y="5123103"/>
              <a:chExt cx="88459" cy="8845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21237" y="5123103"/>
                <a:ext cx="88459" cy="8845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906071" y="6078959"/>
            <a:ext cx="3487030" cy="96413"/>
            <a:chOff x="1906071" y="6078959"/>
            <a:chExt cx="3487030" cy="964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6071" y="6078959"/>
              <a:ext cx="3487030" cy="9641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3687" y="6335344"/>
            <a:ext cx="117351" cy="3094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6191" y="6272420"/>
            <a:ext cx="793244" cy="3406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17410" y="4527763"/>
            <a:ext cx="1743829" cy="5858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0997" y="3556721"/>
            <a:ext cx="3109481" cy="7536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51474" y="6663855"/>
            <a:ext cx="3418998" cy="7536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67094" y="7402769"/>
            <a:ext cx="3241176" cy="89616"/>
            <a:chOff x="13167094" y="7402769"/>
            <a:chExt cx="3241176" cy="896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094" y="7402769"/>
              <a:ext cx="3241176" cy="896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84705" y="7659154"/>
            <a:ext cx="117351" cy="1523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40553" y="7572429"/>
            <a:ext cx="2017414" cy="3406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8563" y="4618401"/>
            <a:ext cx="117351" cy="751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12648" y="5157801"/>
            <a:ext cx="1534322" cy="3406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057143" y="3363707"/>
            <a:ext cx="6171429" cy="4306408"/>
            <a:chOff x="6057143" y="3363707"/>
            <a:chExt cx="6171429" cy="43064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7143" y="3363707"/>
              <a:ext cx="6171429" cy="430640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47782" y="7906153"/>
            <a:ext cx="6102566" cy="3875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7890" y="5633807"/>
            <a:ext cx="3613110" cy="49151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33325" y="3768878"/>
            <a:ext cx="117351" cy="75184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77410" y="4308277"/>
            <a:ext cx="1646875" cy="3406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778050"/>
            <a:ext cx="6385421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6783" y="6990496"/>
            <a:ext cx="5504367" cy="1470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7536677"/>
            <a:ext cx="653408" cy="251134"/>
            <a:chOff x="9142857" y="7536677"/>
            <a:chExt cx="653408" cy="251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142857" y="7536677"/>
              <a:ext cx="653408" cy="25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6323" y="2488451"/>
            <a:ext cx="5713701" cy="6171429"/>
            <a:chOff x="2706323" y="2488451"/>
            <a:chExt cx="571370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6323" y="2488451"/>
              <a:ext cx="571370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9561" y="2488451"/>
            <a:ext cx="6171429" cy="3349773"/>
            <a:chOff x="9469561" y="2488451"/>
            <a:chExt cx="6171429" cy="3349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9561" y="2488451"/>
              <a:ext cx="6171429" cy="3349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7969" y="7355782"/>
            <a:ext cx="14609153" cy="1584714"/>
            <a:chOff x="1907969" y="7355782"/>
            <a:chExt cx="14609153" cy="1584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969" y="7355782"/>
              <a:ext cx="14609153" cy="1584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583" y="778050"/>
            <a:ext cx="5672150" cy="1246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48287" y="2505505"/>
            <a:ext cx="2413759" cy="2271950"/>
            <a:chOff x="12448287" y="2505505"/>
            <a:chExt cx="2413759" cy="22719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8287" y="2505505"/>
              <a:ext cx="2413759" cy="2271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3618" y="1959998"/>
            <a:ext cx="3617951" cy="3617951"/>
            <a:chOff x="3033618" y="1959998"/>
            <a:chExt cx="3617951" cy="3617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3618" y="1959998"/>
              <a:ext cx="3617951" cy="3617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6942" y="3065625"/>
            <a:ext cx="1711830" cy="1711830"/>
            <a:chOff x="8286942" y="3065625"/>
            <a:chExt cx="1711830" cy="17118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6942" y="3065625"/>
              <a:ext cx="1711830" cy="17118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915" y="5605336"/>
            <a:ext cx="5406318" cy="9916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7144" y="5623539"/>
            <a:ext cx="4999122" cy="9891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2064" y="7900526"/>
            <a:ext cx="9713091" cy="6872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778050"/>
            <a:ext cx="5391806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1959998"/>
            <a:ext cx="1445666" cy="27216"/>
            <a:chOff x="8420024" y="1959998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1959998"/>
              <a:ext cx="1445666" cy="27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4599" y="1976848"/>
            <a:ext cx="15975655" cy="6994708"/>
            <a:chOff x="1104599" y="1976848"/>
            <a:chExt cx="15975655" cy="69947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4599" y="5788900"/>
              <a:ext cx="15975655" cy="3182656"/>
              <a:chOff x="1104599" y="5788900"/>
              <a:chExt cx="15975655" cy="318265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4599" y="5788900"/>
                <a:ext cx="15975655" cy="31826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4599" y="2189287"/>
              <a:ext cx="15975655" cy="3182656"/>
              <a:chOff x="1104599" y="2189287"/>
              <a:chExt cx="15975655" cy="318265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4599" y="2189287"/>
                <a:ext cx="15975655" cy="318265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7581" y="3226840"/>
              <a:ext cx="12819062" cy="131023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6987" y="5527601"/>
              <a:ext cx="2657457" cy="9103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7581" y="6808413"/>
              <a:ext cx="11926294" cy="13673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7807" y="1913775"/>
              <a:ext cx="2458989" cy="910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8A88E-C29A-4C38-9C8D-6E0C820492E6}"/>
              </a:ext>
            </a:extLst>
          </p:cNvPr>
          <p:cNvSpPr/>
          <p:nvPr/>
        </p:nvSpPr>
        <p:spPr>
          <a:xfrm>
            <a:off x="6399657" y="4542692"/>
            <a:ext cx="54864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4990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4532" y="3506156"/>
            <a:ext cx="8147374" cy="3273402"/>
            <a:chOff x="8764532" y="3506156"/>
            <a:chExt cx="8147374" cy="32734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764532" y="3506156"/>
              <a:ext cx="6175993" cy="740645"/>
              <a:chOff x="8764532" y="3506156"/>
              <a:chExt cx="6175993" cy="7406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764532" y="3506156"/>
                <a:ext cx="6175993" cy="7406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64532" y="6036701"/>
              <a:ext cx="6454985" cy="736424"/>
              <a:chOff x="8764532" y="6036701"/>
              <a:chExt cx="6454985" cy="7364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4532" y="6036701"/>
                <a:ext cx="6454985" cy="7364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88096" y="4933719"/>
              <a:ext cx="8123497" cy="645734"/>
              <a:chOff x="8788096" y="4933719"/>
              <a:chExt cx="8123497" cy="64573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8096" y="4933719"/>
                <a:ext cx="8123497" cy="64573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126464" y="3878450"/>
            <a:ext cx="5915235" cy="2528815"/>
            <a:chOff x="2126464" y="3878450"/>
            <a:chExt cx="5915235" cy="25288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46055" y="5940598"/>
              <a:ext cx="5263531" cy="465125"/>
              <a:chOff x="2446055" y="5940598"/>
              <a:chExt cx="5263531" cy="4651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46055" y="5940598"/>
                <a:ext cx="5263531" cy="4651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51223" y="4999884"/>
              <a:ext cx="5585444" cy="351561"/>
              <a:chOff x="2451223" y="4999884"/>
              <a:chExt cx="5585444" cy="3515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51223" y="4999884"/>
                <a:ext cx="5585444" cy="3515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2311" y="3878450"/>
              <a:ext cx="4712750" cy="533333"/>
              <a:chOff x="2142311" y="3878450"/>
              <a:chExt cx="4712750" cy="5333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493157" y="3878450"/>
                <a:ext cx="4354693" cy="528497"/>
                <a:chOff x="2493157" y="3878450"/>
                <a:chExt cx="4354693" cy="52849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493157" y="3878450"/>
                  <a:ext cx="4354693" cy="528497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04354" y="3932479"/>
                <a:ext cx="421860" cy="50609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8430" y="4942519"/>
              <a:ext cx="422336" cy="50712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8430" y="5902564"/>
              <a:ext cx="422336" cy="5071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4925" y="7776716"/>
            <a:ext cx="13423431" cy="8247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21565" y="7999910"/>
            <a:ext cx="653408" cy="251134"/>
            <a:chOff x="3421565" y="7999910"/>
            <a:chExt cx="653408" cy="2511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421565" y="7999910"/>
              <a:ext cx="653408" cy="25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583" y="949478"/>
            <a:ext cx="6909702" cy="1246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0584" y="5771037"/>
            <a:ext cx="3768775" cy="2700956"/>
            <a:chOff x="12540584" y="5771037"/>
            <a:chExt cx="3768775" cy="27009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0584" y="5771037"/>
              <a:ext cx="3768775" cy="27009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962" y="5505507"/>
            <a:ext cx="3677592" cy="2635608"/>
            <a:chOff x="8968962" y="5505507"/>
            <a:chExt cx="3677592" cy="263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8962" y="5505507"/>
              <a:ext cx="3677592" cy="263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1458" y="5774424"/>
            <a:ext cx="3000412" cy="2681548"/>
            <a:chOff x="6061458" y="5774424"/>
            <a:chExt cx="3000412" cy="26815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1458" y="5774424"/>
              <a:ext cx="3000412" cy="2681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2693" y="5494651"/>
            <a:ext cx="3709878" cy="2647938"/>
            <a:chOff x="2442693" y="5494651"/>
            <a:chExt cx="3709878" cy="2647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2693" y="5494651"/>
              <a:ext cx="3709878" cy="2647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6980" y="3062447"/>
            <a:ext cx="3179438" cy="668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7988" y="3723922"/>
            <a:ext cx="7615838" cy="13668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3618" y="6628571"/>
            <a:ext cx="1882416" cy="6687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36456" y="6628571"/>
            <a:ext cx="1882416" cy="6687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6475" y="6628571"/>
            <a:ext cx="1882416" cy="6687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25742" y="6628571"/>
            <a:ext cx="1882416" cy="668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52381"/>
            <a:ext cx="18288000" cy="6364306"/>
            <a:chOff x="-261590" y="2552381"/>
            <a:chExt cx="18808894" cy="6364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590" y="2552381"/>
              <a:ext cx="18808894" cy="6364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0000" y="5314286"/>
            <a:ext cx="2647619" cy="95238"/>
            <a:chOff x="13600000" y="5314286"/>
            <a:chExt cx="264761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600000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6667" y="5314286"/>
            <a:ext cx="2647619" cy="95238"/>
            <a:chOff x="2066667" y="5314286"/>
            <a:chExt cx="2647619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066667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1429" y="5314286"/>
            <a:ext cx="2647619" cy="95238"/>
            <a:chOff x="7771429" y="5314286"/>
            <a:chExt cx="2647619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771429" y="5314286"/>
              <a:ext cx="2647619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9048" y="4447619"/>
            <a:ext cx="9952381" cy="123810"/>
            <a:chOff x="4219048" y="4447619"/>
            <a:chExt cx="9952381" cy="1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9048" y="4447619"/>
              <a:ext cx="9952381" cy="1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6190" y="3171429"/>
            <a:ext cx="2685714" cy="2676190"/>
            <a:chOff x="2076190" y="3171429"/>
            <a:chExt cx="2685714" cy="26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190" y="3171429"/>
              <a:ext cx="2685714" cy="2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33333" y="3171429"/>
            <a:ext cx="2685714" cy="2676190"/>
            <a:chOff x="13533333" y="3171429"/>
            <a:chExt cx="2685714" cy="26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3333" y="3171429"/>
              <a:ext cx="2685714" cy="26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4287" y="4112144"/>
            <a:ext cx="2829299" cy="7533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9525" y="4207382"/>
            <a:ext cx="2165470" cy="7533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5238" y="6698210"/>
            <a:ext cx="2048834" cy="16652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14286" y="4171429"/>
            <a:ext cx="666667" cy="666667"/>
            <a:chOff x="5914286" y="4171429"/>
            <a:chExt cx="666667" cy="6666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286" y="4171429"/>
              <a:ext cx="666667" cy="6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5714" y="4171429"/>
            <a:ext cx="666667" cy="666667"/>
            <a:chOff x="11685714" y="4171429"/>
            <a:chExt cx="666667" cy="6666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5714" y="4171429"/>
              <a:ext cx="666667" cy="6666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7619" y="6688686"/>
            <a:ext cx="2107264" cy="16652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0000" y="4232143"/>
            <a:ext cx="541571" cy="6666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30952" y="4232143"/>
            <a:ext cx="541571" cy="6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52381" y="3171429"/>
            <a:ext cx="2685714" cy="2676190"/>
            <a:chOff x="7752381" y="3171429"/>
            <a:chExt cx="2685714" cy="26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2381" y="3171429"/>
              <a:ext cx="2685714" cy="26761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19049" y="4121668"/>
            <a:ext cx="2232161" cy="7533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81429" y="6705829"/>
            <a:ext cx="2048834" cy="166525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1583" y="949479"/>
            <a:ext cx="5748443" cy="12466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20024" y="2131426"/>
            <a:ext cx="1445666" cy="27216"/>
            <a:chOff x="8420024" y="2131426"/>
            <a:chExt cx="1445666" cy="272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0024" y="2131426"/>
              <a:ext cx="1445666" cy="27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8399" y="1128399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109" y="3073242"/>
            <a:ext cx="6158605" cy="862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982" y="5767278"/>
            <a:ext cx="2622415" cy="1865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3928" y="3958168"/>
            <a:ext cx="1217858" cy="173589"/>
            <a:chOff x="8533928" y="3958168"/>
            <a:chExt cx="1217858" cy="173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928" y="3958168"/>
              <a:ext cx="1217858" cy="17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6213" y="2092032"/>
            <a:ext cx="11424441" cy="4281498"/>
            <a:chOff x="6176213" y="2092032"/>
            <a:chExt cx="11424441" cy="42814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76213" y="4688881"/>
              <a:ext cx="189312" cy="189312"/>
              <a:chOff x="6176213" y="4688881"/>
              <a:chExt cx="189312" cy="18931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76213" y="4688881"/>
                <a:ext cx="189312" cy="1893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346478" y="2092032"/>
              <a:ext cx="11254177" cy="4281498"/>
              <a:chOff x="6346478" y="2092032"/>
              <a:chExt cx="11254177" cy="428149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346478" y="4782124"/>
                <a:ext cx="4391403" cy="32068"/>
                <a:chOff x="6346478" y="4782124"/>
                <a:chExt cx="4391403" cy="3206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346478" y="4782124"/>
                  <a:ext cx="4391403" cy="3206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002141" y="4798158"/>
                <a:ext cx="4391403" cy="32068"/>
                <a:chOff x="13002141" y="4798158"/>
                <a:chExt cx="4391403" cy="3206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002141" y="4798158"/>
                  <a:ext cx="4391403" cy="3206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986035" y="2092032"/>
                <a:ext cx="3770910" cy="3770910"/>
                <a:chOff x="9986035" y="2092032"/>
                <a:chExt cx="3770910" cy="377091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986035" y="2092032"/>
                  <a:ext cx="3770910" cy="3770910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65783" y="2556712"/>
                <a:ext cx="1729352" cy="61039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4195" y="5082130"/>
                <a:ext cx="3229966" cy="61039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95631" y="3241621"/>
                <a:ext cx="3245094" cy="111605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05468" y="5807003"/>
                <a:ext cx="4347511" cy="66273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17521" y="2527405"/>
                <a:ext cx="2351602" cy="610397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9725" y="3164795"/>
                <a:ext cx="3852738" cy="919269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513725" y="5068422"/>
                <a:ext cx="2164922" cy="61039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77821" y="5759860"/>
                <a:ext cx="4986346" cy="662729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7371262" y="4716099"/>
                <a:ext cx="189312" cy="189312"/>
                <a:chOff x="17371262" y="4716099"/>
                <a:chExt cx="189312" cy="189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371262" y="4716099"/>
                  <a:ext cx="189312" cy="18931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110509" y="3216505"/>
                <a:ext cx="1521963" cy="1521963"/>
                <a:chOff x="11110509" y="3216505"/>
                <a:chExt cx="1521963" cy="152196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110509" y="3216505"/>
                  <a:ext cx="1521963" cy="1521963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623887" y="2476991"/>
                <a:ext cx="720772" cy="111702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28245" y="2478953"/>
                <a:ext cx="890677" cy="111702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45512" y="4224352"/>
                <a:ext cx="814251" cy="111702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21732" y="4273485"/>
                <a:ext cx="720185" cy="111702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532491" y="3688877"/>
                <a:ext cx="2067851" cy="6092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457917" y="8068898"/>
            <a:ext cx="2587664" cy="1145581"/>
            <a:chOff x="7457917" y="8068898"/>
            <a:chExt cx="2587664" cy="11455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57917" y="8068898"/>
              <a:ext cx="2587664" cy="11455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19035" y="8153498"/>
            <a:ext cx="2874140" cy="1015122"/>
            <a:chOff x="13819035" y="8153498"/>
            <a:chExt cx="2874140" cy="10151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19035" y="8153498"/>
              <a:ext cx="2874140" cy="10151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" y="0"/>
            <a:ext cx="5476635" cy="10285714"/>
            <a:chOff x="-382003" y="-1060241"/>
            <a:chExt cx="5858638" cy="113459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382003" y="-1060241"/>
              <a:ext cx="5858638" cy="113459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2101" y="3530458"/>
            <a:ext cx="1445666" cy="27216"/>
            <a:chOff x="1282101" y="3530458"/>
            <a:chExt cx="1445666" cy="27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2101" y="3530458"/>
              <a:ext cx="1445666" cy="27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0192" y="1407002"/>
            <a:ext cx="3489000" cy="11774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6392" y="4187068"/>
            <a:ext cx="3450419" cy="21763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63535" y="7738484"/>
            <a:ext cx="1762036" cy="1777358"/>
            <a:chOff x="11063535" y="7738484"/>
            <a:chExt cx="1762036" cy="17773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63535" y="7738484"/>
              <a:ext cx="1762036" cy="17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7085</TotalTime>
  <Words>11</Words>
  <Application>Microsoft Office PowerPoint</Application>
  <PresentationFormat>사용자 지정</PresentationFormat>
  <Paragraphs>3</Paragraphs>
  <Slides>43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Abadi Extra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심범수</cp:lastModifiedBy>
  <cp:revision>17</cp:revision>
  <dcterms:created xsi:type="dcterms:W3CDTF">2021-08-03T17:06:49Z</dcterms:created>
  <dcterms:modified xsi:type="dcterms:W3CDTF">2022-06-06T14:48:49Z</dcterms:modified>
</cp:coreProperties>
</file>